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0068-B025-4288-B572-706871A6E6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85A3B3-569C-457A-A94E-738544B3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0068-B025-4288-B572-706871A6E6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A3B3-569C-457A-A94E-738544B3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0068-B025-4288-B572-706871A6E6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A3B3-569C-457A-A94E-738544B3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0068-B025-4288-B572-706871A6E6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85A3B3-569C-457A-A94E-738544B3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0068-B025-4288-B572-706871A6E6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A3B3-569C-457A-A94E-738544B3CD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0068-B025-4288-B572-706871A6E6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A3B3-569C-457A-A94E-738544B3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0068-B025-4288-B572-706871A6E6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85A3B3-569C-457A-A94E-738544B3CD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0068-B025-4288-B572-706871A6E6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A3B3-569C-457A-A94E-738544B3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0068-B025-4288-B572-706871A6E6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A3B3-569C-457A-A94E-738544B3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0068-B025-4288-B572-706871A6E6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A3B3-569C-457A-A94E-738544B3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0068-B025-4288-B572-706871A6E6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A3B3-569C-457A-A94E-738544B3CDD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890068-B025-4288-B572-706871A6E65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85A3B3-569C-457A-A94E-738544B3CD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260648"/>
            <a:ext cx="3790726" cy="86409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шоссе 25 к.11 </a:t>
            </a:r>
            <a:endParaRPr lang="ru-RU" sz="20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Пользователь\Documents\Благоустройство 2021\БДД\WhatsApp Image 2021-08-09 at 13.36.50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7" y="713284"/>
            <a:ext cx="6194307" cy="307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73B5~1\AppData\Local\Temp\Rar$DRa7072.8035\WhatsApp Image 2021-08-09 at 14.15.30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6619240" cy="3216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876256" y="19888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46531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0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0192" y="404664"/>
            <a:ext cx="2232248" cy="10081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 шоссе 31А </a:t>
            </a:r>
            <a:r>
              <a:rPr lang="ru-RU" sz="2400" b="1" cap="none" spc="50" dirty="0">
                <a:ln w="12700" cmpd="sng">
                  <a:solidFill>
                    <a:srgbClr val="C1752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17529">
                    <a:tint val="1000"/>
                  </a:srgbClr>
                </a:solidFill>
                <a:effectLst>
                  <a:glow rad="53100">
                    <a:srgbClr val="C17529">
                      <a:satMod val="180000"/>
                      <a:alpha val="30000"/>
                    </a:srgbClr>
                  </a:glow>
                </a:effectLst>
                <a:latin typeface="Franklin Gothic Book"/>
                <a:ea typeface="+mn-ea"/>
                <a:cs typeface="+mn-cs"/>
              </a:rPr>
              <a:t/>
            </a:r>
            <a:br>
              <a:rPr lang="ru-RU" sz="2400" b="1" cap="none" spc="50" dirty="0">
                <a:ln w="12700" cmpd="sng">
                  <a:solidFill>
                    <a:srgbClr val="C1752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17529">
                    <a:tint val="1000"/>
                  </a:srgbClr>
                </a:solidFill>
                <a:effectLst>
                  <a:glow rad="53100">
                    <a:srgbClr val="C17529">
                      <a:satMod val="180000"/>
                      <a:alpha val="30000"/>
                    </a:srgbClr>
                  </a:glow>
                </a:effectLst>
                <a:latin typeface="Franklin Gothic Book"/>
                <a:ea typeface="+mn-ea"/>
                <a:cs typeface="+mn-cs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917" y="4509120"/>
            <a:ext cx="1225755" cy="57606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Стало</a:t>
            </a:r>
            <a:endParaRPr lang="ru-RU" sz="1600" dirty="0"/>
          </a:p>
        </p:txBody>
      </p:sp>
      <p:pic>
        <p:nvPicPr>
          <p:cNvPr id="6" name="Рисунок 5" descr="C:\Users\Пользователь\Documents\Благоустройство 2021\БДД\WhatsApp Image 2021-08-09 at 13.36.5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9997"/>
            <a:ext cx="5832648" cy="339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73B5~1\AppData\Local\Temp\Rar$DRa7072.8035\WhatsApp Image 2021-08-09 at 14.15.18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85" y="3456091"/>
            <a:ext cx="6704965" cy="32581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444208" y="23488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4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788024" y="229996"/>
            <a:ext cx="39604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шоссе 25 к.16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3" y="4869160"/>
            <a:ext cx="1872207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 smtClean="0">
                <a:solidFill>
                  <a:srgbClr val="000000"/>
                </a:solidFill>
              </a:rPr>
              <a:t>Стало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t>3</a:t>
            </a:fld>
            <a:endParaRPr lang="ru-RU"/>
          </a:p>
        </p:txBody>
      </p:sp>
      <p:pic>
        <p:nvPicPr>
          <p:cNvPr id="9" name="Рисунок 8" descr="C:\Users\Пользователь\Documents\Благоустройство 2021\БДД\WhatsApp Image 2021-08-09 at 13.36.46 (1)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3447"/>
            <a:ext cx="5832648" cy="294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Пользователь\Documents\Благоустройство 2021\БДД\WhatsApp Image 2021-08-09 at 14.22.39 (4)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5400"/>
            <a:ext cx="5856712" cy="32651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76256" y="18448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ыло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7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724128" y="229996"/>
            <a:ext cx="30243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Пермская ул. вл.11 стр.7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95536" y="5157192"/>
            <a:ext cx="1584176" cy="717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800" b="0" dirty="0">
                <a:solidFill>
                  <a:srgbClr val="000000"/>
                </a:solidFill>
              </a:rPr>
              <a:t>С</a:t>
            </a:r>
            <a:r>
              <a:rPr lang="ru-RU" sz="1800" b="0" dirty="0" smtClean="0">
                <a:solidFill>
                  <a:srgbClr val="000000"/>
                </a:solidFill>
              </a:rPr>
              <a:t>тало</a:t>
            </a:r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4303-9852-4BFA-84B6-17DBF7A92318}" type="slidenum">
              <a:rPr lang="ru-RU" smtClean="0"/>
              <a:t>4</a:t>
            </a:fld>
            <a:endParaRPr lang="ru-RU"/>
          </a:p>
        </p:txBody>
      </p:sp>
      <p:pic>
        <p:nvPicPr>
          <p:cNvPr id="1027" name="Picture 3" descr="WhatsApp Image 2018-05-15 at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5647357" cy="349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1700808"/>
            <a:ext cx="18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Было</a:t>
            </a:r>
            <a:endParaRPr lang="ru-RU" dirty="0"/>
          </a:p>
        </p:txBody>
      </p:sp>
      <p:pic>
        <p:nvPicPr>
          <p:cNvPr id="10" name="Рисунок 9" descr="C:\Users\Пользователь\Documents\Благоустройство 2021\БДД\WhatsApp Image 2021-08-09 at 14.36.08 (3)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97" y="3487652"/>
            <a:ext cx="6866255" cy="3335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7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1629</TotalTime>
  <Words>26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Открытое шоссе 25 к.11 </vt:lpstr>
      <vt:lpstr>Открытое  шоссе 31А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ш., д.23а</dc:title>
  <dc:creator>Наталия Микшис</dc:creator>
  <cp:lastModifiedBy>Эльнара  Фархатовна Сабирова</cp:lastModifiedBy>
  <cp:revision>16</cp:revision>
  <dcterms:created xsi:type="dcterms:W3CDTF">2018-09-14T12:35:17Z</dcterms:created>
  <dcterms:modified xsi:type="dcterms:W3CDTF">2022-02-14T13:51:33Z</dcterms:modified>
</cp:coreProperties>
</file>